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B5"/>
    <a:srgbClr val="009DE0"/>
    <a:srgbClr val="009DD5"/>
    <a:srgbClr val="8E8E8E"/>
    <a:srgbClr val="799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9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2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5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57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5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5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8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8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6C19-076A-47DD-8513-D983E253ED66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5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imiedurable.scf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D07265-0101-4FCF-9AD7-1BA2EA9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0"/>
            <a:ext cx="2700997" cy="233955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82DC112-AA00-4407-B91C-5FC53DCC5DBB}"/>
              </a:ext>
            </a:extLst>
          </p:cNvPr>
          <p:cNvSpPr txBox="1"/>
          <p:nvPr/>
        </p:nvSpPr>
        <p:spPr>
          <a:xfrm>
            <a:off x="654148" y="2455600"/>
            <a:ext cx="7835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Le Groupe </a:t>
            </a:r>
            <a:r>
              <a:rPr lang="en-GB" sz="3600" dirty="0" err="1"/>
              <a:t>Chimie</a:t>
            </a:r>
            <a:r>
              <a:rPr lang="en-GB" sz="3600" dirty="0"/>
              <a:t> Durable </a:t>
            </a:r>
          </a:p>
          <a:p>
            <a:pPr algn="r"/>
            <a:r>
              <a:rPr lang="en-GB" sz="3600" dirty="0" err="1"/>
              <a:t>devient</a:t>
            </a:r>
            <a:r>
              <a:rPr lang="en-GB" sz="3600" dirty="0"/>
              <a:t> la </a:t>
            </a:r>
          </a:p>
          <a:p>
            <a:pPr algn="r"/>
            <a:r>
              <a:rPr lang="en-GB" sz="3600" b="1" dirty="0">
                <a:solidFill>
                  <a:srgbClr val="009DD5"/>
                </a:solidFill>
              </a:rPr>
              <a:t>Division </a:t>
            </a:r>
            <a:r>
              <a:rPr lang="en-GB" sz="3600" b="1" dirty="0" err="1">
                <a:solidFill>
                  <a:srgbClr val="009DD5"/>
                </a:solidFill>
              </a:rPr>
              <a:t>Transversale</a:t>
            </a:r>
            <a:r>
              <a:rPr lang="en-GB" sz="3600" b="1" dirty="0">
                <a:solidFill>
                  <a:srgbClr val="009DD5"/>
                </a:solidFill>
              </a:rPr>
              <a:t> de </a:t>
            </a:r>
            <a:r>
              <a:rPr lang="en-GB" sz="3600" b="1" dirty="0" err="1">
                <a:solidFill>
                  <a:srgbClr val="009DD5"/>
                </a:solidFill>
              </a:rPr>
              <a:t>Chimie</a:t>
            </a:r>
            <a:r>
              <a:rPr lang="en-GB" sz="3600" b="1" dirty="0">
                <a:solidFill>
                  <a:srgbClr val="009DD5"/>
                </a:solidFill>
              </a:rPr>
              <a:t> Durable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FA212E-C4EE-49C2-91F2-0BF67756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03" y="4612491"/>
            <a:ext cx="2066561" cy="20665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E099C6-631C-43D3-80C3-76F28F41ED4A}"/>
              </a:ext>
            </a:extLst>
          </p:cNvPr>
          <p:cNvSpPr txBox="1"/>
          <p:nvPr/>
        </p:nvSpPr>
        <p:spPr>
          <a:xfrm>
            <a:off x="453045" y="6212844"/>
            <a:ext cx="635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Contact : </a:t>
            </a:r>
            <a:r>
              <a:rPr lang="fr-FR" sz="2000" dirty="0">
                <a:hlinkClick r:id="rId4"/>
              </a:rPr>
              <a:t>chimiedurable.scf@gmail.com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7385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20</Words>
  <Application>Microsoft Office PowerPoint</Application>
  <PresentationFormat>Affichage à l'écran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Fannie l.f</dc:creator>
  <cp:lastModifiedBy>Florence ISNARD (fisnard@unisa.it)</cp:lastModifiedBy>
  <cp:revision>46</cp:revision>
  <dcterms:created xsi:type="dcterms:W3CDTF">2021-01-29T10:24:23Z</dcterms:created>
  <dcterms:modified xsi:type="dcterms:W3CDTF">2021-11-26T10:17:32Z</dcterms:modified>
</cp:coreProperties>
</file>