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5"/>
    <a:srgbClr val="009DE0"/>
    <a:srgbClr val="8E8E8E"/>
    <a:srgbClr val="FCF7B5"/>
    <a:srgbClr val="799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9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2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5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57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5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95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8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8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6C19-076A-47DD-8513-D983E253ED66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E68A4-693D-4161-82E7-4F5F31812C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5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imiedurable.scf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D07265-0101-4FCF-9AD7-1BA2EA9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8" y="1333939"/>
            <a:ext cx="4837455" cy="41901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A8224FF-31CB-4024-A71A-D667A545DA9D}"/>
              </a:ext>
            </a:extLst>
          </p:cNvPr>
          <p:cNvSpPr txBox="1"/>
          <p:nvPr/>
        </p:nvSpPr>
        <p:spPr>
          <a:xfrm>
            <a:off x="4648201" y="1756453"/>
            <a:ext cx="431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Présentation de travaux en chimie durable</a:t>
            </a:r>
          </a:p>
          <a:p>
            <a:pPr algn="just"/>
            <a:r>
              <a:rPr lang="fr-FR" sz="2400" dirty="0"/>
              <a:t>Spéciale « Industrie*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F5C1E0-2DE2-48F6-9437-CE4C4FAEFF62}"/>
              </a:ext>
            </a:extLst>
          </p:cNvPr>
          <p:cNvSpPr txBox="1"/>
          <p:nvPr/>
        </p:nvSpPr>
        <p:spPr>
          <a:xfrm>
            <a:off x="4648201" y="3236065"/>
            <a:ext cx="431114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/>
              <a:t>4ème</a:t>
            </a:r>
            <a:r>
              <a:rPr lang="fr-FR" sz="2400" dirty="0"/>
              <a:t>  édition en </a:t>
            </a:r>
            <a:r>
              <a:rPr lang="fr-FR" sz="2400" dirty="0" err="1"/>
              <a:t>wébinaire</a:t>
            </a:r>
            <a:endParaRPr lang="fr-FR" sz="2400" dirty="0"/>
          </a:p>
          <a:p>
            <a:r>
              <a:rPr lang="fr-FR" sz="2400" b="1" dirty="0">
                <a:solidFill>
                  <a:srgbClr val="0097CC"/>
                </a:solidFill>
              </a:rPr>
              <a:t>14 décembre 2021, 10h-12h30</a:t>
            </a:r>
          </a:p>
          <a:p>
            <a:endParaRPr lang="fr-FR" sz="500" b="1" dirty="0">
              <a:solidFill>
                <a:srgbClr val="0097CC"/>
              </a:solidFill>
            </a:endParaRPr>
          </a:p>
          <a:p>
            <a:r>
              <a:rPr lang="en-GB" sz="2400" b="1" dirty="0">
                <a:solidFill>
                  <a:prstClr val="black"/>
                </a:solidFill>
              </a:rPr>
              <a:t>Inscription </a:t>
            </a:r>
            <a:r>
              <a:rPr lang="en-GB" sz="2400" b="1" dirty="0" err="1">
                <a:solidFill>
                  <a:prstClr val="black"/>
                </a:solidFill>
              </a:rPr>
              <a:t>gratuite</a:t>
            </a:r>
            <a:endParaRPr lang="fr-FR" sz="2800" b="1" dirty="0">
              <a:solidFill>
                <a:srgbClr val="0097CC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2DC112-AA00-4407-B91C-5FC53DCC5DBB}"/>
              </a:ext>
            </a:extLst>
          </p:cNvPr>
          <p:cNvSpPr txBox="1"/>
          <p:nvPr/>
        </p:nvSpPr>
        <p:spPr>
          <a:xfrm>
            <a:off x="1458522" y="592959"/>
            <a:ext cx="637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9DD5"/>
                </a:solidFill>
              </a:rPr>
              <a:t>Les </a:t>
            </a:r>
            <a:r>
              <a:rPr lang="en-GB" sz="3600" b="1" dirty="0" err="1">
                <a:solidFill>
                  <a:srgbClr val="009DD5"/>
                </a:solidFill>
              </a:rPr>
              <a:t>Mardis</a:t>
            </a:r>
            <a:r>
              <a:rPr lang="en-GB" sz="3600" b="1" dirty="0">
                <a:solidFill>
                  <a:srgbClr val="009DD5"/>
                </a:solidFill>
              </a:rPr>
              <a:t> de la </a:t>
            </a:r>
            <a:r>
              <a:rPr lang="en-GB" sz="3600" b="1" dirty="0" err="1">
                <a:solidFill>
                  <a:srgbClr val="009DD5"/>
                </a:solidFill>
              </a:rPr>
              <a:t>Chimie</a:t>
            </a:r>
            <a:r>
              <a:rPr lang="en-GB" sz="3600" b="1" dirty="0">
                <a:solidFill>
                  <a:srgbClr val="009DD5"/>
                </a:solidFill>
              </a:rPr>
              <a:t> Durable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FA212E-C4EE-49C2-91F2-0BF67756E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03" y="4612491"/>
            <a:ext cx="2066561" cy="20665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7E099C6-631C-43D3-80C3-76F28F41ED4A}"/>
              </a:ext>
            </a:extLst>
          </p:cNvPr>
          <p:cNvSpPr txBox="1"/>
          <p:nvPr/>
        </p:nvSpPr>
        <p:spPr>
          <a:xfrm>
            <a:off x="303292" y="5524060"/>
            <a:ext cx="635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*Remise des prix de la Division de Chimie Industrielle 2019 et 2021</a:t>
            </a:r>
          </a:p>
          <a:p>
            <a:r>
              <a:rPr lang="fr-FR" sz="2400" dirty="0"/>
              <a:t>Contact : </a:t>
            </a:r>
            <a:r>
              <a:rPr lang="fr-FR" sz="2400" dirty="0">
                <a:hlinkClick r:id="rId4"/>
              </a:rPr>
              <a:t>chimiedurable.scf@gmail.com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8738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A8224FF-31CB-4024-A71A-D667A545DA9D}"/>
              </a:ext>
            </a:extLst>
          </p:cNvPr>
          <p:cNvSpPr txBox="1"/>
          <p:nvPr/>
        </p:nvSpPr>
        <p:spPr>
          <a:xfrm>
            <a:off x="1149032" y="1932012"/>
            <a:ext cx="74463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/>
              <a:t>Programme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Jean-Luc Dubois </a:t>
            </a:r>
            <a:r>
              <a:rPr lang="fr-FR" sz="2400" dirty="0"/>
              <a:t>(</a:t>
            </a:r>
            <a:r>
              <a:rPr lang="fr-FR" sz="2400" dirty="0" err="1"/>
              <a:t>Arkéma</a:t>
            </a:r>
            <a:r>
              <a:rPr lang="fr-FR" sz="2400" dirty="0"/>
              <a:t>)</a:t>
            </a:r>
          </a:p>
          <a:p>
            <a:pPr marL="342900" indent="-342900" algn="just">
              <a:buFontTx/>
              <a:buChar char="-"/>
            </a:pPr>
            <a:endParaRPr lang="fr-FR" sz="2400" dirty="0"/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Evelyne Poli </a:t>
            </a:r>
            <a:r>
              <a:rPr lang="fr-FR" sz="2400" dirty="0"/>
              <a:t>(</a:t>
            </a:r>
            <a:r>
              <a:rPr lang="fr-FR" sz="2400" dirty="0" err="1"/>
              <a:t>Iceram</a:t>
            </a:r>
            <a:r>
              <a:rPr lang="fr-FR" sz="2400" dirty="0"/>
              <a:t>) </a:t>
            </a:r>
          </a:p>
          <a:p>
            <a:pPr marL="800100" lvl="1" indent="-342900" algn="just">
              <a:buFontTx/>
              <a:buChar char="-"/>
            </a:pPr>
            <a:r>
              <a:rPr lang="fr-FR" sz="2400" dirty="0"/>
              <a:t>Prix DCI 2019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Hervé </a:t>
            </a:r>
            <a:r>
              <a:rPr lang="fr-FR" sz="2400" b="1" dirty="0" err="1"/>
              <a:t>Plessix</a:t>
            </a:r>
            <a:r>
              <a:rPr lang="fr-FR" sz="2400" b="1" dirty="0"/>
              <a:t> </a:t>
            </a:r>
            <a:r>
              <a:rPr lang="fr-FR" sz="2400" dirty="0"/>
              <a:t>(Stéarinerie Dubois)</a:t>
            </a:r>
          </a:p>
          <a:p>
            <a:pPr marL="800100" lvl="1" indent="-342900" algn="just">
              <a:buFontTx/>
              <a:buChar char="-"/>
            </a:pPr>
            <a:r>
              <a:rPr lang="fr-FR" sz="2400" dirty="0"/>
              <a:t>Prix DCI 2021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Romain </a:t>
            </a:r>
            <a:r>
              <a:rPr lang="fr-FR" sz="2400" b="1" dirty="0" err="1"/>
              <a:t>Laher</a:t>
            </a:r>
            <a:endParaRPr lang="fr-FR" sz="2400" b="1" dirty="0"/>
          </a:p>
          <a:p>
            <a:pPr marL="800100" lvl="1" indent="-342900" algn="just">
              <a:buFontTx/>
              <a:buChar char="-"/>
            </a:pPr>
            <a:r>
              <a:rPr lang="fr-FR" sz="2400" dirty="0"/>
              <a:t>Prix de thèse DCI 2021</a:t>
            </a:r>
          </a:p>
          <a:p>
            <a:pPr algn="just"/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2DC112-AA00-4407-B91C-5FC53DCC5DBB}"/>
              </a:ext>
            </a:extLst>
          </p:cNvPr>
          <p:cNvSpPr txBox="1"/>
          <p:nvPr/>
        </p:nvSpPr>
        <p:spPr>
          <a:xfrm>
            <a:off x="1458522" y="546903"/>
            <a:ext cx="6379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9DD5"/>
                </a:solidFill>
              </a:rPr>
              <a:t>Les </a:t>
            </a:r>
            <a:r>
              <a:rPr lang="en-GB" sz="3600" b="1" dirty="0" err="1">
                <a:solidFill>
                  <a:srgbClr val="009DD5"/>
                </a:solidFill>
              </a:rPr>
              <a:t>Mardis</a:t>
            </a:r>
            <a:r>
              <a:rPr lang="en-GB" sz="3600" b="1" dirty="0">
                <a:solidFill>
                  <a:srgbClr val="009DD5"/>
                </a:solidFill>
              </a:rPr>
              <a:t> de la </a:t>
            </a:r>
            <a:r>
              <a:rPr lang="en-GB" sz="3600" b="1" dirty="0" err="1">
                <a:solidFill>
                  <a:srgbClr val="009DD5"/>
                </a:solidFill>
              </a:rPr>
              <a:t>Chimie</a:t>
            </a:r>
            <a:r>
              <a:rPr lang="en-GB" sz="3600" b="1" dirty="0">
                <a:solidFill>
                  <a:srgbClr val="009DD5"/>
                </a:solidFill>
              </a:rPr>
              <a:t> Durable</a:t>
            </a:r>
          </a:p>
          <a:p>
            <a:pPr algn="ctr"/>
            <a:r>
              <a:rPr lang="en-GB" sz="2400" b="1" dirty="0">
                <a:solidFill>
                  <a:srgbClr val="009DD5"/>
                </a:solidFill>
              </a:rPr>
              <a:t>4ème edition : 14 </a:t>
            </a:r>
            <a:r>
              <a:rPr lang="en-GB" sz="2400" b="1" dirty="0" err="1">
                <a:solidFill>
                  <a:srgbClr val="009DD5"/>
                </a:solidFill>
              </a:rPr>
              <a:t>décembre</a:t>
            </a:r>
            <a:r>
              <a:rPr lang="en-GB" sz="2400" b="1" dirty="0">
                <a:solidFill>
                  <a:srgbClr val="009DD5"/>
                </a:solidFill>
              </a:rPr>
              <a:t> 2021, 10h-12h30</a:t>
            </a:r>
          </a:p>
        </p:txBody>
      </p:sp>
    </p:spTree>
    <p:extLst>
      <p:ext uri="{BB962C8B-B14F-4D97-AF65-F5344CB8AC3E}">
        <p14:creationId xmlns:p14="http://schemas.microsoft.com/office/powerpoint/2010/main" val="29207975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94</Words>
  <Application>Microsoft Office PowerPoint</Application>
  <PresentationFormat>Affichage à l'écran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Fannie l.f</dc:creator>
  <cp:lastModifiedBy>Florence ISNARD (fisnard@unisa.it)</cp:lastModifiedBy>
  <cp:revision>43</cp:revision>
  <dcterms:created xsi:type="dcterms:W3CDTF">2021-01-29T10:24:23Z</dcterms:created>
  <dcterms:modified xsi:type="dcterms:W3CDTF">2021-10-20T15:58:04Z</dcterms:modified>
</cp:coreProperties>
</file>