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64"/>
  </p:normalViewPr>
  <p:slideViewPr>
    <p:cSldViewPr snapToGrid="0" snapToObjects="1">
      <p:cViewPr>
        <p:scale>
          <a:sx n="47" d="100"/>
          <a:sy n="47" d="100"/>
        </p:scale>
        <p:origin x="3080" y="1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D793A-8C11-1645-9802-6AE5BC75F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E7EF30-D4CD-E545-ABF3-A6041AD13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DDD57A-057A-284B-9F8B-EFA606082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E8E3F6-C99C-DC42-9B3F-8294CA33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BD7D91-EDDC-8642-A9BB-7DB88139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16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8A0E71-7C5D-0748-B860-63AC0124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61DA32-59D2-DE4A-8877-1CAA3321A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65A6B0-27B8-1940-98AA-6C201BC5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03F58F-4EC4-E646-B109-903B6F93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C979E8-653A-EA46-9440-E1FF135D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11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0FBBA4-B519-EB42-BF44-AD3BF1183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BA0E8E-8E85-654B-949D-3504249E9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FE582E-8CE3-9E49-B177-C4273AA2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21428-6A8F-4B46-BE6A-D59CB0EC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D5583B-BF21-CD4A-8DD9-E12DE348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83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ADEC0-5577-A145-9326-6CD42857E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CC1C5C-745C-8B47-912C-32A8E4848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5ACBB4-C2D3-6045-99A8-7B937B09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9D9F6A-CD6C-5D44-932D-0CAB79C7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9B3097-F61E-564C-8556-158DAADD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37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F9971-F6F8-6943-B7B8-38095A98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7D761F-CA57-6848-AEA8-EB40CFF4B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F4D524-0107-7446-9047-F7195BC7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075B43-46DE-344E-AB7B-25FEDB68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AF6B76-2BA7-4A4F-AF35-11DF7777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13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579DF8-CD4A-9E4C-A994-477E2768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B30CF3-1FC4-1240-8847-615E19AEC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DC7C85-D2A5-AA4F-82B7-3B8B1C841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39257E-1D8D-6846-AE09-F58D7121E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76C6EF-6C6D-D24F-A4B4-7DF0CC23B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45E626-ED43-CB4F-82DD-C72568C0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AD758-0370-E042-B46C-91450A036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E5E53B-B641-8A43-8321-78AB1D657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443CA9-A411-D94F-A2AD-1CD083824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77CAD9-6E99-554C-BAA9-1F4CF5224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C6E3C7-0DC7-DA4E-80D4-2516D2A80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78BDBD-0C92-9345-9FA3-9B7A2B29E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D1E5B9-A723-9844-AAE3-6FBAA7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95A665-ABEF-154F-A7BD-70FDCE557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21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82B08B-579A-7140-9E16-F6336AE7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DFB007-5CDA-F640-98B3-08FBA154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846167-4DEF-F143-B6C7-F266667D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F39C8A-65FF-D54D-9C41-75AD96C8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19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A3454C-80A7-B949-8F87-4991B6FB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4119C36-7160-DD48-84DD-03780A1F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0FA50D-62E1-7B49-BDC7-7897E8FE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61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FED3C0-A749-734C-85AD-A87535020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4A58D4-2E2C-C047-AD94-11F6FB3D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A34BD8-8D3F-224B-B458-F7FD37AF0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1AB3E4-650F-404A-9702-8B3C1D80C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3A2529-BFA2-8645-9580-993A2D17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09C827-8465-F542-B007-71E3BA3A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47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4A39F-B9C1-C74E-B0F0-E0B25124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1E25AF-7CD9-C24D-B097-0D26913F1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7CAEAA-68C9-174B-9B32-9ECC4F626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D6CDCA-B29C-EF47-B1E6-9CB6E4551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B90E31-E393-AA4B-9126-08F8CDCC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A5C681-A1B3-D14B-A21D-1A2C746B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38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0D181F-898F-5C42-8D10-AFC8DAD4F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CFEB0D-A896-0C4A-A30D-85F6F7483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C2CCAD-D299-1344-A757-F0D5EF9FE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7AB-2063-9A47-8CE8-DC210C328917}" type="datetimeFigureOut">
              <a:rPr lang="fr-FR" smtClean="0"/>
              <a:t>03/02/2022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BC28DD-4388-3245-880C-11159577A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CA6E45-D5DA-7C4B-A3D4-EBBD0A45F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660AE-A542-8146-B021-5EE6F4ED7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D62D72E-3556-7D46-8CDE-2971A142B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602" y="1095375"/>
            <a:ext cx="8297333" cy="46672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01D1606-AAB4-E848-B47F-259D3C7FE13A}"/>
              </a:ext>
            </a:extLst>
          </p:cNvPr>
          <p:cNvSpPr txBox="1"/>
          <p:nvPr/>
        </p:nvSpPr>
        <p:spPr>
          <a:xfrm rot="20795476">
            <a:off x="2685892" y="1135526"/>
            <a:ext cx="28214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  <a:latin typeface="Chalkduster" panose="03050602040202020205" pitchFamily="66" charset="77"/>
              </a:rPr>
              <a:t>Date limite</a:t>
            </a:r>
          </a:p>
          <a:p>
            <a:pPr algn="ctr"/>
            <a:r>
              <a:rPr lang="fr-FR" sz="2800" b="1" dirty="0">
                <a:solidFill>
                  <a:srgbClr val="00B050"/>
                </a:solidFill>
                <a:latin typeface="Chalkduster" panose="03050602040202020205" pitchFamily="66" charset="77"/>
              </a:rPr>
              <a:t>31 mars 2022</a:t>
            </a:r>
          </a:p>
        </p:txBody>
      </p:sp>
    </p:spTree>
    <p:extLst>
      <p:ext uri="{BB962C8B-B14F-4D97-AF65-F5344CB8AC3E}">
        <p14:creationId xmlns:p14="http://schemas.microsoft.com/office/powerpoint/2010/main" val="146334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Macintosh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Chalkduster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2022-02-02T20:39:18Z</dcterms:created>
  <dcterms:modified xsi:type="dcterms:W3CDTF">2022-02-03T07:19:42Z</dcterms:modified>
</cp:coreProperties>
</file>