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1" r:id="rId4"/>
    <p:sldId id="259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BFE5AB-53FD-F7CD-6285-70DCB262C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49873"/>
            <a:ext cx="10364451" cy="964821"/>
          </a:xfrm>
        </p:spPr>
        <p:txBody>
          <a:bodyPr>
            <a:normAutofit fontScale="90000"/>
          </a:bodyPr>
          <a:lstStyle/>
          <a:p>
            <a:r>
              <a:rPr lang="fr-FR" sz="27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 analyse industrielle au service de l’environnement et des personnes</a:t>
            </a:r>
            <a:r>
              <a:rPr lang="fr-FR" sz="2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E2E9BB53-C08A-C86B-229C-037FD683FCA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940152" y="136106"/>
            <a:ext cx="964821" cy="964821"/>
          </a:xfrm>
        </p:spPr>
      </p:pic>
      <p:pic>
        <p:nvPicPr>
          <p:cNvPr id="4" name="Picture 2" descr="Réseau Mesure">
            <a:extLst>
              <a:ext uri="{FF2B5EF4-FFF2-40B4-BE49-F238E27FC236}">
                <a16:creationId xmlns:a16="http://schemas.microsoft.com/office/drawing/2014/main" id="{90FC7E7A-E585-DF1A-DA75-7CE303400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842" y="287973"/>
            <a:ext cx="16287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703BBC7-1150-5291-224C-524ACA6637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78" y="262270"/>
            <a:ext cx="1636264" cy="80453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581341B-D35D-6015-A057-2DAFA75ACC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775" y="2924809"/>
            <a:ext cx="10734886" cy="25218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9DA08D0-085E-F56D-E5BE-6CE39E2723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3100" y="6321286"/>
            <a:ext cx="5765800" cy="53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4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1F4A20-43A9-5FD2-1216-4ADC072F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80451"/>
            <a:ext cx="10364451" cy="1483236"/>
          </a:xfrm>
        </p:spPr>
        <p:txBody>
          <a:bodyPr>
            <a:normAutofit/>
          </a:bodyPr>
          <a:lstStyle/>
          <a:p>
            <a:r>
              <a:rPr lang="fr-FR" sz="32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 analyse industrielle au service de l’environnement </a:t>
            </a:r>
            <a:br>
              <a:rPr lang="fr-FR" sz="32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32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des personnes.</a:t>
            </a:r>
            <a:br>
              <a:rPr lang="fr-FR" sz="24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2400" b="1" cap="none" dirty="0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999AF922-6925-28C1-642E-A026FA64B4F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77077" y="2941984"/>
            <a:ext cx="11463131" cy="3653746"/>
          </a:xfrm>
        </p:spPr>
      </p:pic>
      <p:pic>
        <p:nvPicPr>
          <p:cNvPr id="4" name="Espace réservé du contenu 6">
            <a:extLst>
              <a:ext uri="{FF2B5EF4-FFF2-40B4-BE49-F238E27FC236}">
                <a16:creationId xmlns:a16="http://schemas.microsoft.com/office/drawing/2014/main" id="{C5EDB7DA-5241-6717-E6EC-0559E2211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152" y="136106"/>
            <a:ext cx="964821" cy="964821"/>
          </a:xfrm>
          <a:prstGeom prst="rect">
            <a:avLst/>
          </a:prstGeom>
        </p:spPr>
      </p:pic>
      <p:pic>
        <p:nvPicPr>
          <p:cNvPr id="5" name="Picture 2" descr="Réseau Mesure">
            <a:extLst>
              <a:ext uri="{FF2B5EF4-FFF2-40B4-BE49-F238E27FC236}">
                <a16:creationId xmlns:a16="http://schemas.microsoft.com/office/drawing/2014/main" id="{7551CC8E-BA6C-B5FF-9D63-777B9CA78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842" y="287973"/>
            <a:ext cx="16287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55927BD-7447-D0E4-B3B2-72EA98E1C5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78" y="262270"/>
            <a:ext cx="1636264" cy="80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1F4A20-43A9-5FD2-1216-4ADC072F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80451"/>
            <a:ext cx="10364451" cy="1483236"/>
          </a:xfrm>
        </p:spPr>
        <p:txBody>
          <a:bodyPr>
            <a:normAutofit/>
          </a:bodyPr>
          <a:lstStyle/>
          <a:p>
            <a:r>
              <a:rPr lang="fr-FR" sz="24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 analyse industrielle au service de l’environnement et des personnes.</a:t>
            </a:r>
            <a:br>
              <a:rPr lang="fr-FR" sz="24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2400" b="1" cap="none" dirty="0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999AF922-6925-28C1-642E-A026FA64B4F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64434" y="2565302"/>
            <a:ext cx="11463131" cy="3653746"/>
          </a:xfrm>
        </p:spPr>
      </p:pic>
      <p:pic>
        <p:nvPicPr>
          <p:cNvPr id="4" name="Espace réservé du contenu 6">
            <a:extLst>
              <a:ext uri="{FF2B5EF4-FFF2-40B4-BE49-F238E27FC236}">
                <a16:creationId xmlns:a16="http://schemas.microsoft.com/office/drawing/2014/main" id="{C5EDB7DA-5241-6717-E6EC-0559E2211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152" y="136106"/>
            <a:ext cx="964821" cy="964821"/>
          </a:xfrm>
          <a:prstGeom prst="rect">
            <a:avLst/>
          </a:prstGeom>
        </p:spPr>
      </p:pic>
      <p:pic>
        <p:nvPicPr>
          <p:cNvPr id="5" name="Picture 2" descr="Réseau Mesure">
            <a:extLst>
              <a:ext uri="{FF2B5EF4-FFF2-40B4-BE49-F238E27FC236}">
                <a16:creationId xmlns:a16="http://schemas.microsoft.com/office/drawing/2014/main" id="{7551CC8E-BA6C-B5FF-9D63-777B9CA78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842" y="287973"/>
            <a:ext cx="16287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55927BD-7447-D0E4-B3B2-72EA98E1C5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78" y="262270"/>
            <a:ext cx="1636264" cy="80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1F4A20-43A9-5FD2-1216-4ADC072FB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L’ analyse industrielle au service de l’environnement et des personnes.</a:t>
            </a:r>
            <a:endParaRPr lang="en-GB" dirty="0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0BFD2022-DF89-6ACE-40C9-19C20BDC567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81877" y="2214694"/>
            <a:ext cx="10601739" cy="3603010"/>
          </a:xfrm>
        </p:spPr>
      </p:pic>
      <p:pic>
        <p:nvPicPr>
          <p:cNvPr id="4" name="Espace réservé du contenu 6">
            <a:extLst>
              <a:ext uri="{FF2B5EF4-FFF2-40B4-BE49-F238E27FC236}">
                <a16:creationId xmlns:a16="http://schemas.microsoft.com/office/drawing/2014/main" id="{C5EDB7DA-5241-6717-E6EC-0559E2211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152" y="136106"/>
            <a:ext cx="964821" cy="964821"/>
          </a:xfrm>
          <a:prstGeom prst="rect">
            <a:avLst/>
          </a:prstGeom>
        </p:spPr>
      </p:pic>
      <p:pic>
        <p:nvPicPr>
          <p:cNvPr id="5" name="Picture 2" descr="Réseau Mesure">
            <a:extLst>
              <a:ext uri="{FF2B5EF4-FFF2-40B4-BE49-F238E27FC236}">
                <a16:creationId xmlns:a16="http://schemas.microsoft.com/office/drawing/2014/main" id="{7551CC8E-BA6C-B5FF-9D63-777B9CA78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842" y="287973"/>
            <a:ext cx="16287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55927BD-7447-D0E4-B3B2-72EA98E1C5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78" y="262270"/>
            <a:ext cx="1636264" cy="80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6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1F4A20-43A9-5FD2-1216-4ADC072F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4821"/>
          </a:xfrm>
        </p:spPr>
        <p:txBody>
          <a:bodyPr/>
          <a:lstStyle/>
          <a:p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L’ analyse industrielle au service de l’environnement et des personnes</a:t>
            </a:r>
            <a:r>
              <a:rPr kumimoji="0" lang="fr-FR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.</a:t>
            </a:r>
            <a:endParaRPr lang="en-GB" dirty="0"/>
          </a:p>
        </p:txBody>
      </p:sp>
      <p:pic>
        <p:nvPicPr>
          <p:cNvPr id="4" name="Espace réservé du contenu 6">
            <a:extLst>
              <a:ext uri="{FF2B5EF4-FFF2-40B4-BE49-F238E27FC236}">
                <a16:creationId xmlns:a16="http://schemas.microsoft.com/office/drawing/2014/main" id="{C5EDB7DA-5241-6717-E6EC-0559E2211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152" y="136106"/>
            <a:ext cx="964821" cy="964821"/>
          </a:xfrm>
          <a:prstGeom prst="rect">
            <a:avLst/>
          </a:prstGeom>
        </p:spPr>
      </p:pic>
      <p:pic>
        <p:nvPicPr>
          <p:cNvPr id="5" name="Picture 2" descr="Réseau Mesure">
            <a:extLst>
              <a:ext uri="{FF2B5EF4-FFF2-40B4-BE49-F238E27FC236}">
                <a16:creationId xmlns:a16="http://schemas.microsoft.com/office/drawing/2014/main" id="{7551CC8E-BA6C-B5FF-9D63-777B9CA78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842" y="287973"/>
            <a:ext cx="16287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55927BD-7447-D0E4-B3B2-72EA98E1C5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78" y="262270"/>
            <a:ext cx="1636264" cy="804531"/>
          </a:xfrm>
          <a:prstGeom prst="rect">
            <a:avLst/>
          </a:prstGeom>
        </p:spPr>
      </p:pic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96BE88FB-B84F-0513-979D-61ED7C69B0A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5"/>
          <a:stretch>
            <a:fillRect/>
          </a:stretch>
        </p:blipFill>
        <p:spPr>
          <a:xfrm>
            <a:off x="609600" y="1485292"/>
            <a:ext cx="10774017" cy="4981769"/>
          </a:xfrm>
        </p:spPr>
      </p:pic>
    </p:spTree>
    <p:extLst>
      <p:ext uri="{BB962C8B-B14F-4D97-AF65-F5344CB8AC3E}">
        <p14:creationId xmlns:p14="http://schemas.microsoft.com/office/powerpoint/2010/main" val="2064537299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107</TotalTime>
  <Words>64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Tw Cen MT</vt:lpstr>
      <vt:lpstr>Ronds dans l’eau</vt:lpstr>
      <vt:lpstr>L’ analyse industrielle au service de l’environnement et des personnes. </vt:lpstr>
      <vt:lpstr>L’ analyse industrielle au service de l’environnement  et des personnes. </vt:lpstr>
      <vt:lpstr>L’ analyse industrielle au service de l’environnement et des personnes. </vt:lpstr>
      <vt:lpstr>L’ analyse industrielle au service de l’environnement et des personnes.</vt:lpstr>
      <vt:lpstr>L’ analyse industrielle au service de l’environnement et des personnes.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Analyse Industrielle au service de l’Environnement et des personnes.</dc:title>
  <dc:creator>Francis PITHON</dc:creator>
  <cp:lastModifiedBy>Francis PITHON</cp:lastModifiedBy>
  <cp:revision>5</cp:revision>
  <dcterms:created xsi:type="dcterms:W3CDTF">2022-10-01T19:01:07Z</dcterms:created>
  <dcterms:modified xsi:type="dcterms:W3CDTF">2022-10-03T13:38:44Z</dcterms:modified>
</cp:coreProperties>
</file>