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256" autoAdjust="0"/>
    <p:restoredTop sz="96412" autoAdjust="0"/>
  </p:normalViewPr>
  <p:slideViewPr>
    <p:cSldViewPr snapToGrid="0">
      <p:cViewPr varScale="1">
        <p:scale>
          <a:sx n="106" d="100"/>
          <a:sy n="106" d="100"/>
        </p:scale>
        <p:origin x="39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542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542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8B22F6DE-E073-4402-8B09-506B29E2F89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1982"/>
            <a:ext cx="5438140" cy="3887986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5426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5426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809F12FF-4236-4225-B280-ACF58BA080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6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2,5,6 : relations informatives, de positionnement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9F12FF-4236-4225-B280-ACF58BA080E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94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876FB-789D-4BBF-83B0-773B72C679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5D1855-1D3B-4D59-84CA-19E96BED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683786-62AF-4281-B1DC-6EE3ACBFE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8373-ACDE-4E0C-B65A-5077F0797ED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A1AAB1-9190-4D6A-88C8-07F155B2C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3BF5DF-72FF-4848-83B8-7CD32BAC8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A53-0A64-4DE2-972D-893FFE824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97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995D22-0BD7-444B-B1C7-E5A38E6B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EA0EA3E-00FE-40DB-A675-6329DB7E1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478ADD-1F35-4C24-BC1D-F0800DA74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8373-ACDE-4E0C-B65A-5077F0797ED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5C245B-E53C-4511-B87E-3620385F9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E81818-F46D-459E-A787-E9C32A2F5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A53-0A64-4DE2-972D-893FFE824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14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B62981A-2289-4B03-9385-6BB64ABEC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7FA608-8F0F-4FD4-965E-768BDABCC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42B282-95CE-4314-9D60-6CD357FB1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8373-ACDE-4E0C-B65A-5077F0797ED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ADF3D6-AB22-4F19-A017-3460FAE7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FE5A05-705F-43F6-9209-A0851FCA4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A53-0A64-4DE2-972D-893FFE824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1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D351F9-0E23-4EFD-AC27-956D4F26B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DF73C5-2A71-4711-9F89-9D1D720CA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7E7FA9-E1EB-4321-802F-8F391733A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8373-ACDE-4E0C-B65A-5077F0797ED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30130B-77B6-451F-AE4D-1BC9834B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AE9B3E-C09D-4D1F-810D-A565B3791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A53-0A64-4DE2-972D-893FFE824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27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2A0DE8-1D44-4521-91F2-5E3569F8F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C5EC51-5410-4BA7-9067-D6CB89CD7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61E1CA-229B-4120-864A-597FB8376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8373-ACDE-4E0C-B65A-5077F0797ED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FD0B17-52DB-43DB-9C61-DA00DF46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AF9149-1D91-4893-8DBE-EA232634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A53-0A64-4DE2-972D-893FFE824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44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7877DD-AACD-4BA4-8C53-10F7B5F8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BE351E-131F-4A8C-B23B-369689585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55CF02-E1B5-4A5E-8A06-B0DBE8C8B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41A4E0-1B6E-4D41-997E-E73D736F6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8373-ACDE-4E0C-B65A-5077F0797ED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812011-9CC7-451E-8361-F2331990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785367-3980-496E-A9E6-434A6506D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A53-0A64-4DE2-972D-893FFE824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04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47DB01-59FE-4813-A7AE-B3F963433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533A44-EDD8-4D2A-A876-8DDE1AAA6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D4B70B-EC2C-4CA0-B3D5-65161A880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B89B61-386B-45F1-8B96-37D124DA7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E2F2548-2B3E-4277-B383-623AB48DC9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0EDCF54-4183-44F7-9FCD-2926B74C5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8373-ACDE-4E0C-B65A-5077F0797ED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A686EBC-FF91-4040-8C0A-B8F80111A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1D6BC8-45FE-4C21-A325-066151BF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A53-0A64-4DE2-972D-893FFE824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66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1A1DC5-86EE-40A2-84A7-8F28B58D2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6639F5-95EB-47CF-BB5D-095B5B83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8373-ACDE-4E0C-B65A-5077F0797ED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24EFDED-0B63-45C7-9F19-0ED145BA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3E036D-A187-4638-B7F2-E22FC72F3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A53-0A64-4DE2-972D-893FFE824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37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8EA9E6F-1780-4EE7-AA15-E57CC72A8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8373-ACDE-4E0C-B65A-5077F0797ED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8FC0EC-E897-4FE1-99EC-5DB8FAD62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325FB3-8768-4D2B-815C-21AFE89C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A53-0A64-4DE2-972D-893FFE824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69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1A6A9-DB10-45AD-9640-BA5D2A6A9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BF165-4ADE-483B-A8F4-17F846301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88BA12-3718-4E46-9B78-6E346507D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4580B5-3D45-407E-BB9B-BD6FCBF8F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8373-ACDE-4E0C-B65A-5077F0797ED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3B31AE-2EE8-4192-85B6-E7687647A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826A68-E2B2-4449-A157-64A63A072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A53-0A64-4DE2-972D-893FFE824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83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702AFC-9F0A-49D0-8F04-DBA436EA8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1D266DE-B024-4132-9E31-64898D184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A3A462-02B8-4207-9996-B3CC2E7DA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774776-9FD3-4129-BBE8-1BBD1799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8373-ACDE-4E0C-B65A-5077F0797ED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ED3442-14EE-4719-9B8B-3DEA76C6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5934C4-CD4E-458A-9EF8-18F190B7B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EA53-0A64-4DE2-972D-893FFE824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51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31A706-6164-4DCB-853D-2E5AA1C90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71BC52-B689-47D4-836C-EF2150D47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1BF28C-FA90-47C9-B21C-D9949AB88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58373-ACDE-4E0C-B65A-5077F0797ED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531D5A-9C36-4F06-83C6-E18FEA675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F39625-5637-4F50-A3AA-1E223B3B9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EA53-0A64-4DE2-972D-893FFE824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13" Type="http://schemas.openxmlformats.org/officeDocument/2006/relationships/image" Target="../media/image10.png"/><Relationship Id="rId18" Type="http://schemas.openxmlformats.org/officeDocument/2006/relationships/image" Target="../media/image290.png"/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0.png"/><Relationship Id="rId11" Type="http://schemas.openxmlformats.org/officeDocument/2006/relationships/image" Target="../media/image3.png"/><Relationship Id="rId5" Type="http://schemas.openxmlformats.org/officeDocument/2006/relationships/image" Target="../media/image190.png"/><Relationship Id="rId15" Type="http://schemas.openxmlformats.org/officeDocument/2006/relationships/image" Target="../media/image4.png"/><Relationship Id="rId10" Type="http://schemas.openxmlformats.org/officeDocument/2006/relationships/image" Target="../media/image240.png"/><Relationship Id="rId19" Type="http://schemas.openxmlformats.org/officeDocument/2006/relationships/image" Target="../media/image30.png"/><Relationship Id="rId4" Type="http://schemas.openxmlformats.org/officeDocument/2006/relationships/image" Target="../media/image2.png"/><Relationship Id="rId9" Type="http://schemas.openxmlformats.org/officeDocument/2006/relationships/image" Target="../media/image24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E366ACF-E9C1-4A09-BB71-4B5EA8E9B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918" y="1003826"/>
            <a:ext cx="8010948" cy="40938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9">
                <a:extLst>
                  <a:ext uri="{FF2B5EF4-FFF2-40B4-BE49-F238E27FC236}">
                    <a16:creationId xmlns:a16="http://schemas.microsoft.com/office/drawing/2014/main" id="{5C6E127B-38D4-4774-98A5-706D92536066}"/>
                  </a:ext>
                </a:extLst>
              </p:cNvPr>
              <p:cNvSpPr txBox="1"/>
              <p:nvPr/>
            </p:nvSpPr>
            <p:spPr bwMode="auto">
              <a:xfrm>
                <a:off x="7904754" y="215671"/>
                <a:ext cx="1752997" cy="7809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𝐶𝑡𝑒</m:t>
                      </m:r>
                      <m:r>
                        <a:rPr lang="fr-F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sSubSup>
                            <m:sSubSup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bject 9">
                <a:extLst>
                  <a:ext uri="{FF2B5EF4-FFF2-40B4-BE49-F238E27FC236}">
                    <a16:creationId xmlns:a16="http://schemas.microsoft.com/office/drawing/2014/main" id="{5C6E127B-38D4-4774-98A5-706D925360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04754" y="215671"/>
                <a:ext cx="1752997" cy="7809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11">
            <a:extLst>
              <a:ext uri="{FF2B5EF4-FFF2-40B4-BE49-F238E27FC236}">
                <a16:creationId xmlns:a16="http://schemas.microsoft.com/office/drawing/2014/main" id="{7AA1D734-1509-47C0-9210-DFFE405BB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2180" y="473540"/>
            <a:ext cx="282575" cy="230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900">
                <a:solidFill>
                  <a:schemeClr val="bg1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10">
                <a:extLst>
                  <a:ext uri="{FF2B5EF4-FFF2-40B4-BE49-F238E27FC236}">
                    <a16:creationId xmlns:a16="http://schemas.microsoft.com/office/drawing/2014/main" id="{A0C6BDDA-2BE9-4B1F-8FCF-913C4EE956A5}"/>
                  </a:ext>
                </a:extLst>
              </p:cNvPr>
              <p:cNvSpPr txBox="1"/>
              <p:nvPr/>
            </p:nvSpPr>
            <p:spPr bwMode="auto">
              <a:xfrm>
                <a:off x="10574643" y="2111943"/>
                <a:ext cx="1244371" cy="7809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f>
                            <m:f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bSup>
                                <m:sSubSupPr>
                                  <m:ctrlP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num>
                            <m:den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Object 10">
                <a:extLst>
                  <a:ext uri="{FF2B5EF4-FFF2-40B4-BE49-F238E27FC236}">
                    <a16:creationId xmlns:a16="http://schemas.microsoft.com/office/drawing/2014/main" id="{A0C6BDDA-2BE9-4B1F-8FCF-913C4EE95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74643" y="2111943"/>
                <a:ext cx="1244371" cy="7809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11">
            <a:extLst>
              <a:ext uri="{FF2B5EF4-FFF2-40B4-BE49-F238E27FC236}">
                <a16:creationId xmlns:a16="http://schemas.microsoft.com/office/drawing/2014/main" id="{0B1AC0A2-130B-4BF4-AF42-8D230BED5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0656" y="2354036"/>
            <a:ext cx="320675" cy="2301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9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C954F13A-B86F-4ABA-9975-9214A94F8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80" y="3883555"/>
            <a:ext cx="320675" cy="2301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900" dirty="0">
                <a:solidFill>
                  <a:schemeClr val="bg1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7">
                <a:extLst>
                  <a:ext uri="{FF2B5EF4-FFF2-40B4-BE49-F238E27FC236}">
                    <a16:creationId xmlns:a16="http://schemas.microsoft.com/office/drawing/2014/main" id="{30114F0D-723F-4080-A1ED-7DD1763BFAF3}"/>
                  </a:ext>
                </a:extLst>
              </p:cNvPr>
              <p:cNvSpPr txBox="1"/>
              <p:nvPr/>
            </p:nvSpPr>
            <p:spPr bwMode="auto">
              <a:xfrm>
                <a:off x="10728987" y="3222826"/>
                <a:ext cx="795318" cy="50399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Object 7">
                <a:extLst>
                  <a:ext uri="{FF2B5EF4-FFF2-40B4-BE49-F238E27FC236}">
                    <a16:creationId xmlns:a16="http://schemas.microsoft.com/office/drawing/2014/main" id="{30114F0D-723F-4080-A1ED-7DD1763BF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28987" y="3222826"/>
                <a:ext cx="795318" cy="5039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12">
            <a:extLst>
              <a:ext uri="{FF2B5EF4-FFF2-40B4-BE49-F238E27FC236}">
                <a16:creationId xmlns:a16="http://schemas.microsoft.com/office/drawing/2014/main" id="{B2A00F36-D3B6-4347-833E-7349462EC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80051" y="3411916"/>
            <a:ext cx="320675" cy="2301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900">
                <a:solidFill>
                  <a:schemeClr val="bg1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3">
                <a:extLst>
                  <a:ext uri="{FF2B5EF4-FFF2-40B4-BE49-F238E27FC236}">
                    <a16:creationId xmlns:a16="http://schemas.microsoft.com/office/drawing/2014/main" id="{E9DC6DDA-5F43-40F8-9D2C-4133CED2DE41}"/>
                  </a:ext>
                </a:extLst>
              </p:cNvPr>
              <p:cNvSpPr txBox="1"/>
              <p:nvPr/>
            </p:nvSpPr>
            <p:spPr bwMode="auto">
              <a:xfrm>
                <a:off x="10574643" y="4287716"/>
                <a:ext cx="1474982" cy="3641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(1+</m:t>
                      </m:r>
                      <m:sSub>
                        <m:sSubPr>
                          <m:ctrlP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Object 3">
                <a:extLst>
                  <a:ext uri="{FF2B5EF4-FFF2-40B4-BE49-F238E27FC236}">
                    <a16:creationId xmlns:a16="http://schemas.microsoft.com/office/drawing/2014/main" id="{E9DC6DDA-5F43-40F8-9D2C-4133CED2D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74643" y="4287716"/>
                <a:ext cx="1474982" cy="3641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11">
            <a:extLst>
              <a:ext uri="{FF2B5EF4-FFF2-40B4-BE49-F238E27FC236}">
                <a16:creationId xmlns:a16="http://schemas.microsoft.com/office/drawing/2014/main" id="{F50718A1-46D9-4D5F-B1B4-A9C6132D2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7888" y="4357863"/>
            <a:ext cx="594957" cy="23083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900" dirty="0">
                <a:solidFill>
                  <a:schemeClr val="bg1"/>
                </a:solidFill>
              </a:rPr>
              <a:t>10</a:t>
            </a:r>
            <a:r>
              <a:rPr lang="fr-FR" altLang="fr-FR" sz="900" baseline="-25000" dirty="0">
                <a:solidFill>
                  <a:schemeClr val="bg1"/>
                </a:solidFill>
              </a:rPr>
              <a:t>A et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10">
                <a:extLst>
                  <a:ext uri="{FF2B5EF4-FFF2-40B4-BE49-F238E27FC236}">
                    <a16:creationId xmlns:a16="http://schemas.microsoft.com/office/drawing/2014/main" id="{AA5CD45D-7477-4BF5-A054-055F2812252E}"/>
                  </a:ext>
                </a:extLst>
              </p:cNvPr>
              <p:cNvSpPr txBox="1"/>
              <p:nvPr/>
            </p:nvSpPr>
            <p:spPr bwMode="auto">
              <a:xfrm>
                <a:off x="2241243" y="5339291"/>
                <a:ext cx="990600" cy="5651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d>
                            <m:d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Object 10">
                <a:extLst>
                  <a:ext uri="{FF2B5EF4-FFF2-40B4-BE49-F238E27FC236}">
                    <a16:creationId xmlns:a16="http://schemas.microsoft.com/office/drawing/2014/main" id="{AA5CD45D-7477-4BF5-A054-055F281225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41243" y="5339291"/>
                <a:ext cx="990600" cy="5651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12">
            <a:extLst>
              <a:ext uri="{FF2B5EF4-FFF2-40B4-BE49-F238E27FC236}">
                <a16:creationId xmlns:a16="http://schemas.microsoft.com/office/drawing/2014/main" id="{F3568694-7CDA-4DCE-86CF-6AEEF0C6D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567" y="5747428"/>
            <a:ext cx="320675" cy="2301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900" dirty="0">
                <a:solidFill>
                  <a:schemeClr val="bg1"/>
                </a:solidFill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2">
                <a:extLst>
                  <a:ext uri="{FF2B5EF4-FFF2-40B4-BE49-F238E27FC236}">
                    <a16:creationId xmlns:a16="http://schemas.microsoft.com/office/drawing/2014/main" id="{984A9AFC-FD43-457B-848E-99D2E942A5D2}"/>
                  </a:ext>
                </a:extLst>
              </p:cNvPr>
              <p:cNvSpPr txBox="1"/>
              <p:nvPr/>
            </p:nvSpPr>
            <p:spPr bwMode="auto">
              <a:xfrm>
                <a:off x="3881597" y="5430290"/>
                <a:ext cx="3448247" cy="680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𝑅𝑠</m:t>
                      </m:r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</m:num>
                        <m:den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2.</m:t>
                          </m:r>
                          <m:d>
                            <m:d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num>
                        <m:den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>
                        <m:fPr>
                          <m:ctrlP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f>
                        <m:fPr>
                          <m:ctrlP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Object 2">
                <a:extLst>
                  <a:ext uri="{FF2B5EF4-FFF2-40B4-BE49-F238E27FC236}">
                    <a16:creationId xmlns:a16="http://schemas.microsoft.com/office/drawing/2014/main" id="{984A9AFC-FD43-457B-848E-99D2E942A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1597" y="5430290"/>
                <a:ext cx="3448247" cy="6804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13">
            <a:extLst>
              <a:ext uri="{FF2B5EF4-FFF2-40B4-BE49-F238E27FC236}">
                <a16:creationId xmlns:a16="http://schemas.microsoft.com/office/drawing/2014/main" id="{891557E7-C6BD-41A5-833D-433F8A9FE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4084" y="5906202"/>
            <a:ext cx="384175" cy="2301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900" dirty="0">
                <a:solidFill>
                  <a:schemeClr val="bg1"/>
                </a:solidFill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6">
                <a:extLst>
                  <a:ext uri="{FF2B5EF4-FFF2-40B4-BE49-F238E27FC236}">
                    <a16:creationId xmlns:a16="http://schemas.microsoft.com/office/drawing/2014/main" id="{5FE72116-F634-4E96-B0C4-473E7E232EC4}"/>
                  </a:ext>
                </a:extLst>
              </p:cNvPr>
              <p:cNvSpPr txBox="1"/>
              <p:nvPr/>
            </p:nvSpPr>
            <p:spPr bwMode="auto">
              <a:xfrm>
                <a:off x="923503" y="4795480"/>
                <a:ext cx="1709713" cy="46862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Object 6">
                <a:extLst>
                  <a:ext uri="{FF2B5EF4-FFF2-40B4-BE49-F238E27FC236}">
                    <a16:creationId xmlns:a16="http://schemas.microsoft.com/office/drawing/2014/main" id="{5FE72116-F634-4E96-B0C4-473E7E232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3503" y="4795480"/>
                <a:ext cx="1709713" cy="468621"/>
              </a:xfrm>
              <a:prstGeom prst="rect">
                <a:avLst/>
              </a:prstGeom>
              <a:blipFill>
                <a:blip r:embed="rId10"/>
                <a:stretch>
                  <a:fillRect b="-129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15">
            <a:extLst>
              <a:ext uri="{FF2B5EF4-FFF2-40B4-BE49-F238E27FC236}">
                <a16:creationId xmlns:a16="http://schemas.microsoft.com/office/drawing/2014/main" id="{948C78A2-0A58-4E28-B88F-A2B0D881D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828" y="5091020"/>
            <a:ext cx="320675" cy="2301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9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B000C8EB-0B6F-423F-B067-41B7B3A08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885" y="344963"/>
            <a:ext cx="320675" cy="230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900" dirty="0">
                <a:solidFill>
                  <a:schemeClr val="bg1"/>
                </a:solidFill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ject 16">
                <a:extLst>
                  <a:ext uri="{FF2B5EF4-FFF2-40B4-BE49-F238E27FC236}">
                    <a16:creationId xmlns:a16="http://schemas.microsoft.com/office/drawing/2014/main" id="{B7E1E95C-F812-4E2C-A211-2AE90D0E2A9C}"/>
                  </a:ext>
                </a:extLst>
              </p:cNvPr>
              <p:cNvSpPr txBox="1"/>
              <p:nvPr/>
            </p:nvSpPr>
            <p:spPr bwMode="auto">
              <a:xfrm>
                <a:off x="1827235" y="635015"/>
                <a:ext cx="1138238" cy="1984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fr-F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≈10.1</m:t>
                      </m:r>
                      <m:sSup>
                        <m:sSup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fr-F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fr-F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Object 16">
                <a:extLst>
                  <a:ext uri="{FF2B5EF4-FFF2-40B4-BE49-F238E27FC236}">
                    <a16:creationId xmlns:a16="http://schemas.microsoft.com/office/drawing/2014/main" id="{B7E1E95C-F812-4E2C-A211-2AE90D0E2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7235" y="635015"/>
                <a:ext cx="1138238" cy="1984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14">
            <a:extLst>
              <a:ext uri="{FF2B5EF4-FFF2-40B4-BE49-F238E27FC236}">
                <a16:creationId xmlns:a16="http://schemas.microsoft.com/office/drawing/2014/main" id="{FBC36C54-2EF3-45DF-AF56-DD45646FF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588" y="356842"/>
            <a:ext cx="320675" cy="230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900" dirty="0">
                <a:solidFill>
                  <a:schemeClr val="bg1"/>
                </a:solidFill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15">
                <a:extLst>
                  <a:ext uri="{FF2B5EF4-FFF2-40B4-BE49-F238E27FC236}">
                    <a16:creationId xmlns:a16="http://schemas.microsoft.com/office/drawing/2014/main" id="{92354A36-1916-4F9F-ADB7-C8054AFE32E5}"/>
                  </a:ext>
                </a:extLst>
              </p:cNvPr>
              <p:cNvSpPr txBox="1"/>
              <p:nvPr/>
            </p:nvSpPr>
            <p:spPr bwMode="auto">
              <a:xfrm>
                <a:off x="1795434" y="103818"/>
                <a:ext cx="1201841" cy="69257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𝑜𝑝𝑡</m:t>
                          </m:r>
                        </m:sub>
                      </m:sSub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r-F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5.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Object 15">
                <a:extLst>
                  <a:ext uri="{FF2B5EF4-FFF2-40B4-BE49-F238E27FC236}">
                    <a16:creationId xmlns:a16="http://schemas.microsoft.com/office/drawing/2014/main" id="{92354A36-1916-4F9F-ADB7-C8054AFE3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434" y="103818"/>
                <a:ext cx="1201841" cy="6925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ject 3">
                <a:extLst>
                  <a:ext uri="{FF2B5EF4-FFF2-40B4-BE49-F238E27FC236}">
                    <a16:creationId xmlns:a16="http://schemas.microsoft.com/office/drawing/2014/main" id="{11F6547D-0396-4673-B459-EFF807D6C8F2}"/>
                  </a:ext>
                </a:extLst>
              </p:cNvPr>
              <p:cNvSpPr txBox="1"/>
              <p:nvPr/>
            </p:nvSpPr>
            <p:spPr bwMode="auto">
              <a:xfrm>
                <a:off x="12717961" y="4026941"/>
                <a:ext cx="2740433" cy="50399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𝑚𝑜𝑑𝑖𝑓</m:t>
                          </m:r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Object 3">
                <a:extLst>
                  <a:ext uri="{FF2B5EF4-FFF2-40B4-BE49-F238E27FC236}">
                    <a16:creationId xmlns:a16="http://schemas.microsoft.com/office/drawing/2014/main" id="{11F6547D-0396-4673-B459-EFF807D6C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717961" y="4026941"/>
                <a:ext cx="2740433" cy="50399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11">
            <a:extLst>
              <a:ext uri="{FF2B5EF4-FFF2-40B4-BE49-F238E27FC236}">
                <a16:creationId xmlns:a16="http://schemas.microsoft.com/office/drawing/2014/main" id="{8557BE9F-D152-4BA0-A312-EC85C237D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9244" y="5267567"/>
            <a:ext cx="625090" cy="23083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900" dirty="0">
                <a:solidFill>
                  <a:schemeClr val="bg1"/>
                </a:solidFill>
              </a:rPr>
              <a:t>9</a:t>
            </a:r>
            <a:r>
              <a:rPr lang="fr-FR" altLang="fr-FR" sz="900" baseline="-25000" dirty="0">
                <a:solidFill>
                  <a:schemeClr val="bg1"/>
                </a:solidFill>
              </a:rPr>
              <a:t>A et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ject 8">
                <a:extLst>
                  <a:ext uri="{FF2B5EF4-FFF2-40B4-BE49-F238E27FC236}">
                    <a16:creationId xmlns:a16="http://schemas.microsoft.com/office/drawing/2014/main" id="{2B2332D2-DB7F-4C9D-8788-7B4732094E93}"/>
                  </a:ext>
                </a:extLst>
              </p:cNvPr>
              <p:cNvSpPr txBox="1"/>
              <p:nvPr/>
            </p:nvSpPr>
            <p:spPr bwMode="auto">
              <a:xfrm>
                <a:off x="571921" y="3645457"/>
                <a:ext cx="1857845" cy="63230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fr-FR" dirty="0">
                  <a:solidFill>
                    <a:srgbClr val="000000"/>
                  </a:solidFill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6" name="Object 8">
                <a:extLst>
                  <a:ext uri="{FF2B5EF4-FFF2-40B4-BE49-F238E27FC236}">
                    <a16:creationId xmlns:a16="http://schemas.microsoft.com/office/drawing/2014/main" id="{2B2332D2-DB7F-4C9D-8788-7B4732094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921" y="3645457"/>
                <a:ext cx="1857845" cy="63230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ject 8">
                <a:extLst>
                  <a:ext uri="{FF2B5EF4-FFF2-40B4-BE49-F238E27FC236}">
                    <a16:creationId xmlns:a16="http://schemas.microsoft.com/office/drawing/2014/main" id="{B1C1B884-A483-4164-859D-3F7E69DFB25B}"/>
                  </a:ext>
                </a:extLst>
              </p:cNvPr>
              <p:cNvSpPr txBox="1"/>
              <p:nvPr/>
            </p:nvSpPr>
            <p:spPr bwMode="auto">
              <a:xfrm>
                <a:off x="3688074" y="233962"/>
                <a:ext cx="1174551" cy="38152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fr-F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3.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Object 8">
                <a:extLst>
                  <a:ext uri="{FF2B5EF4-FFF2-40B4-BE49-F238E27FC236}">
                    <a16:creationId xmlns:a16="http://schemas.microsoft.com/office/drawing/2014/main" id="{B1C1B884-A483-4164-859D-3F7E69DFB2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88074" y="233962"/>
                <a:ext cx="1174551" cy="3815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ject 6">
                <a:extLst>
                  <a:ext uri="{FF2B5EF4-FFF2-40B4-BE49-F238E27FC236}">
                    <a16:creationId xmlns:a16="http://schemas.microsoft.com/office/drawing/2014/main" id="{1200A28D-FE20-4646-8D41-1193F3667A69}"/>
                  </a:ext>
                </a:extLst>
              </p:cNvPr>
              <p:cNvSpPr txBox="1"/>
              <p:nvPr/>
            </p:nvSpPr>
            <p:spPr bwMode="auto">
              <a:xfrm>
                <a:off x="12571449" y="1013175"/>
                <a:ext cx="6985123" cy="332453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fr-FR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sub>
                            <m:sup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fr-FR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sub>
                            <m:sup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fr-FR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d>
                                    <m:dPr>
                                      <m:ctrlPr>
                                        <a:rPr lang="fr-FR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sub>
                                <m:sup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fr-FR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sub>
                            <m:sup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fr-FR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d>
                            <m:d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b>
                        <m:sup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f>
                            <m:f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num>
                            <m:den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fr-FR" b="0" dirty="0">
                  <a:solidFill>
                    <a:srgbClr val="000000"/>
                  </a:solidFill>
                </a:endParaRPr>
              </a:p>
              <a:p>
                <a:endParaRPr lang="fr-FR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d>
                            <m:d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b>
                        <m:sup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d>
                            <m:d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b>
                        <m:sup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d>
                            <m:d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d>
                        </m:sub>
                        <m:sup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fr-FR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sub>
                            <m:sup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sSubSup>
                        <m:sSubSupPr>
                          <m:ctrlP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fr-FR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4" name="Object 6">
                <a:extLst>
                  <a:ext uri="{FF2B5EF4-FFF2-40B4-BE49-F238E27FC236}">
                    <a16:creationId xmlns:a16="http://schemas.microsoft.com/office/drawing/2014/main" id="{1200A28D-FE20-4646-8D41-1193F3667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571449" y="1013175"/>
                <a:ext cx="6985123" cy="332453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ject 3">
                <a:extLst>
                  <a:ext uri="{FF2B5EF4-FFF2-40B4-BE49-F238E27FC236}">
                    <a16:creationId xmlns:a16="http://schemas.microsoft.com/office/drawing/2014/main" id="{588AABD2-A87A-4E43-A211-F46235644DA3}"/>
                  </a:ext>
                </a:extLst>
              </p:cNvPr>
              <p:cNvSpPr txBox="1"/>
              <p:nvPr/>
            </p:nvSpPr>
            <p:spPr bwMode="auto">
              <a:xfrm>
                <a:off x="565964" y="4224535"/>
                <a:ext cx="1474982" cy="3641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1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𝑎𝑣𝑒𝑐</m:t>
                      </m:r>
                      <m:r>
                        <a:rPr lang="fr-FR" sz="1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1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fr-FR" sz="1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1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fr-FR" sz="1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fr-FR" sz="12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1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fr-FR" sz="1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fr-FR" sz="1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fr-FR" sz="1200" dirty="0"/>
              </a:p>
            </p:txBody>
          </p:sp>
        </mc:Choice>
        <mc:Fallback xmlns="">
          <p:sp>
            <p:nvSpPr>
              <p:cNvPr id="48" name="Object 3">
                <a:extLst>
                  <a:ext uri="{FF2B5EF4-FFF2-40B4-BE49-F238E27FC236}">
                    <a16:creationId xmlns:a16="http://schemas.microsoft.com/office/drawing/2014/main" id="{588AABD2-A87A-4E43-A211-F46235644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964" y="4224535"/>
                <a:ext cx="1474982" cy="36416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3">
                <a:extLst>
                  <a:ext uri="{FF2B5EF4-FFF2-40B4-BE49-F238E27FC236}">
                    <a16:creationId xmlns:a16="http://schemas.microsoft.com/office/drawing/2014/main" id="{BEE4B255-CB70-4B2F-AB94-4B3C0502219A}"/>
                  </a:ext>
                </a:extLst>
              </p:cNvPr>
              <p:cNvSpPr txBox="1"/>
              <p:nvPr/>
            </p:nvSpPr>
            <p:spPr bwMode="auto">
              <a:xfrm>
                <a:off x="9451567" y="5192377"/>
                <a:ext cx="2740433" cy="50399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fr-FR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𝑚𝑜𝑑𝑖𝑓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1" name="Object 3">
                <a:extLst>
                  <a:ext uri="{FF2B5EF4-FFF2-40B4-BE49-F238E27FC236}">
                    <a16:creationId xmlns:a16="http://schemas.microsoft.com/office/drawing/2014/main" id="{BEE4B255-CB70-4B2F-AB94-4B3C05022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51567" y="5192377"/>
                <a:ext cx="2740433" cy="50399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ject 6">
                <a:extLst>
                  <a:ext uri="{FF2B5EF4-FFF2-40B4-BE49-F238E27FC236}">
                    <a16:creationId xmlns:a16="http://schemas.microsoft.com/office/drawing/2014/main" id="{1B03C04C-D3A4-491C-B0BF-44BA6B46F4F6}"/>
                  </a:ext>
                </a:extLst>
              </p:cNvPr>
              <p:cNvSpPr txBox="1"/>
              <p:nvPr/>
            </p:nvSpPr>
            <p:spPr bwMode="auto">
              <a:xfrm>
                <a:off x="8976820" y="5698155"/>
                <a:ext cx="1844963" cy="50399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fr-F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Object 6">
                <a:extLst>
                  <a:ext uri="{FF2B5EF4-FFF2-40B4-BE49-F238E27FC236}">
                    <a16:creationId xmlns:a16="http://schemas.microsoft.com/office/drawing/2014/main" id="{1B03C04C-D3A4-491C-B0BF-44BA6B46F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76820" y="5698155"/>
                <a:ext cx="1844963" cy="50399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12">
            <a:extLst>
              <a:ext uri="{FF2B5EF4-FFF2-40B4-BE49-F238E27FC236}">
                <a16:creationId xmlns:a16="http://schemas.microsoft.com/office/drawing/2014/main" id="{6D7831C5-99C8-4DA8-9E52-AB363BA92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3804" y="5822316"/>
            <a:ext cx="320675" cy="2301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900" dirty="0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1747479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14912</TotalTime>
  <Words>145</Words>
  <Application>Microsoft Office PowerPoint</Application>
  <PresentationFormat>Grand écran</PresentationFormat>
  <Paragraphs>33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 x</dc:creator>
  <cp:lastModifiedBy>x x</cp:lastModifiedBy>
  <cp:revision>19</cp:revision>
  <cp:lastPrinted>2021-11-16T10:21:59Z</cp:lastPrinted>
  <dcterms:created xsi:type="dcterms:W3CDTF">2021-11-03T15:03:29Z</dcterms:created>
  <dcterms:modified xsi:type="dcterms:W3CDTF">2021-12-02T09:02:10Z</dcterms:modified>
</cp:coreProperties>
</file>