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38DCB-2575-4847-B604-18D13ED60496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3217-6285-4F52-B405-162E07A8C9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40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641D7865-BC79-48A2-8CDE-93A2D12335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9EE5A353-21E9-4535-BDFA-370AD8EEB9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604A10EC-790A-42A8-A462-08AC4D645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9289BF-C407-4729-8096-C93662F93C3C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01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3E91D-CBCC-41D1-BF44-9302AE0FC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511160-FF9C-477F-A2D7-00BDFE57A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B2ED4D-419A-4943-8AD6-C5940483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F59AC5-2EAA-4E7E-A5C9-E541D736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EF749-C077-4CC6-8C9F-9006364A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7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DBCF02-ACE4-429E-8131-AD67B471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D5460E-2D28-4A1E-8765-96045E1AD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90C29B-F544-4E62-AC6D-6202F5D4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23E94-8FD2-4815-8FB1-F4E112F3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5CF1C-D6A1-42EB-B184-E2EEE2CA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0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407DC9-AE03-4CAC-BC2D-5EC104F3C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F8D54-4CCD-4ADB-82FF-7CC883E2A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E56050-CC06-477E-9050-43A9A7FB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4E7D6E-293B-4E76-B290-81C63388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C0B236-CE68-4B3C-9076-EF201B49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61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918F0-E277-4F99-A640-D6BC6726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F27695-1D6A-445E-807E-B0A338FE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5E482-34FB-4AFA-971B-1FEBED683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0570A-9203-4571-A1A2-669139B8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4BB890-FC72-4EC2-A586-B1FB7D99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2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E0CBC-19C2-44F7-90D3-3A6A4604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CA6B16-699B-4775-9A7F-5D325C9C1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EA5939-B345-4C26-AADA-EA239A4C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7DB427-3178-4784-8F3C-F40B9808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4CB95-8A8C-491D-9BB8-0D7ADE49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17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E7BE55-FA1A-46A3-AD59-188D0F37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C6D6F-917A-432D-9D8F-60AFDC54C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7E6392-8F79-4017-8102-5EA650040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D45254-DFBD-4C61-AB80-38A9E5C1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DD780A-CB82-41C1-96CC-00DD6274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91051A-3C52-4337-BB57-1A5EDD891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99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7D8CE-39A0-492D-902B-F0FF5E4B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D0EE52-39EE-4CAA-8996-80CB572A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D79CEB-43C0-474D-8883-09ADA3FCE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7A9A81-964B-4BBD-B708-95ED55294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FC964C-5A79-48D1-A557-86BA94272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16A5F1-F6F5-4C5A-9327-B4578EE3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F35D97-F04A-490B-84D7-3719DDEB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CD9D52-48CB-4228-926D-413EE363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27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EEA19-BBF9-4162-9C99-8E17E797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7B9C8B-E4FF-4FAD-8CCF-D92D29ED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6F1910-C0EC-410D-BD1D-12E2EB75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BD82D5-95E7-4503-A67D-9AF93BF1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6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2DA292-3CF3-4BCD-A008-6B0B0DF6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142E4C-366E-47A3-8B85-568D9875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8FDB9A-97BF-4FF0-ACE2-1762ECFE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6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A3EFF-D21A-46C4-8650-570FF745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65667-C8E3-4687-8975-759AF022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168CB-487D-4EDA-8C39-851EF9DE9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462B7A-8579-4DED-99B8-85E760A5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83FC46-77B3-4734-9AD2-F8BE7F0D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4CDA8-3842-46E0-932A-21C17D73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83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8A104D-8505-4AFE-B6E0-91F8395E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6015BC9-F8B4-435C-AC6D-8B94775F3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74F8CC-0EAB-4812-9F5F-408698EEB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68783B-E4FD-4293-8FA8-EE7E18A7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42C926-2211-47DC-BBB9-7E2C6F53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A1DF77-7542-4540-BB0F-14438C81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14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21AB80-A2D7-4645-BBBF-E9403FF1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364DA5-5020-4D79-901B-B9CBF036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00DBD7-F4FC-448D-8BE2-4078F2460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EA2F-8878-408B-8056-F35B7B4F6570}" type="datetimeFigureOut">
              <a:rPr lang="fr-FR" smtClean="0"/>
              <a:t>17/12/2022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658629-D09D-4C35-8101-BDF5762E7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5A702F-D99E-4F80-AEB7-80EDB36E2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B672-D0A7-4003-BE4C-7712F6928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23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coin-diplome-bleu_ht-gauche.jpg">
            <a:extLst>
              <a:ext uri="{FF2B5EF4-FFF2-40B4-BE49-F238E27FC236}">
                <a16:creationId xmlns:a16="http://schemas.microsoft.com/office/drawing/2014/main" id="{64757CD7-4EE3-4C88-B8A3-674C775CEAB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9942257" y="369056"/>
            <a:ext cx="1752181" cy="1752181"/>
          </a:xfrm>
          <a:prstGeom prst="rect">
            <a:avLst/>
          </a:prstGeom>
        </p:spPr>
      </p:pic>
      <p:sp>
        <p:nvSpPr>
          <p:cNvPr id="3074" name="ZoneTexte 15">
            <a:extLst>
              <a:ext uri="{FF2B5EF4-FFF2-40B4-BE49-F238E27FC236}">
                <a16:creationId xmlns:a16="http://schemas.microsoft.com/office/drawing/2014/main" id="{4F19BDC3-CFD9-4392-9DC9-FF3E2CA7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5949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3E2900"/>
                </a:solidFill>
                <a:latin typeface="Monotype Corsiva" panose="03010101010201010101" pitchFamily="66" charset="0"/>
              </a:rPr>
              <a:t>Pascal Isnard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3E2900"/>
                </a:solidFill>
                <a:latin typeface="Monotype Corsiva" panose="03010101010201010101" pitchFamily="66" charset="0"/>
              </a:rPr>
              <a:t>Président de la Division Transversale de Chimie Durable</a:t>
            </a:r>
          </a:p>
        </p:txBody>
      </p:sp>
      <p:pic>
        <p:nvPicPr>
          <p:cNvPr id="8" name="Image 7" descr="coin-diplome-bleu_ht-gauche.jpg">
            <a:extLst>
              <a:ext uri="{FF2B5EF4-FFF2-40B4-BE49-F238E27FC236}">
                <a16:creationId xmlns:a16="http://schemas.microsoft.com/office/drawing/2014/main" id="{2AFBC79D-FF4E-4D10-90B2-E00036A3C52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9943" y="421684"/>
            <a:ext cx="1752181" cy="1752181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895F314-8770-4884-8DEE-B2ED5CA7F792}"/>
              </a:ext>
            </a:extLst>
          </p:cNvPr>
          <p:cNvSpPr txBox="1"/>
          <p:nvPr/>
        </p:nvSpPr>
        <p:spPr>
          <a:xfrm>
            <a:off x="792480" y="1475612"/>
            <a:ext cx="106070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dirty="0">
                <a:solidFill>
                  <a:srgbClr val="3E2900"/>
                </a:solidFill>
                <a:latin typeface="Monotype Corsiva" panose="03010101010201010101" pitchFamily="66" charset="0"/>
                <a:cs typeface="Arial" pitchFamily="34" charset="0"/>
              </a:rPr>
              <a:t>Prix de Médiation Scientifique 20XX de la </a:t>
            </a:r>
          </a:p>
          <a:p>
            <a:pPr algn="ctr">
              <a:defRPr/>
            </a:pPr>
            <a:r>
              <a:rPr lang="fr-FR" sz="4800" dirty="0">
                <a:solidFill>
                  <a:srgbClr val="3E2900"/>
                </a:solidFill>
                <a:latin typeface="Monotype Corsiva" panose="03010101010201010101" pitchFamily="66" charset="0"/>
                <a:cs typeface="Arial" pitchFamily="34" charset="0"/>
              </a:rPr>
              <a:t>Division de Chimie Durable</a:t>
            </a:r>
            <a:endParaRPr lang="fr-FR" sz="4400" dirty="0">
              <a:solidFill>
                <a:srgbClr val="3E2900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sp>
        <p:nvSpPr>
          <p:cNvPr id="3080" name="ZoneTexte 26">
            <a:extLst>
              <a:ext uri="{FF2B5EF4-FFF2-40B4-BE49-F238E27FC236}">
                <a16:creationId xmlns:a16="http://schemas.microsoft.com/office/drawing/2014/main" id="{87204475-F599-479D-9863-8D7BEA9A3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94010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800" b="1" dirty="0">
                <a:solidFill>
                  <a:schemeClr val="accent1">
                    <a:lumMod val="75000"/>
                  </a:schemeClr>
                </a:solidFill>
                <a:latin typeface="Papyrus" panose="03070502060502030205" pitchFamily="66" charset="0"/>
              </a:rPr>
              <a:t>P N</a:t>
            </a:r>
          </a:p>
          <a:p>
            <a:pPr algn="ctr" eaLnBrk="1" hangingPunct="1"/>
            <a:r>
              <a:rPr lang="fr-FR" altLang="fr-FR" sz="3600" b="1" dirty="0">
                <a:solidFill>
                  <a:schemeClr val="accent1">
                    <a:lumMod val="75000"/>
                  </a:schemeClr>
                </a:solidFill>
                <a:latin typeface="Papyrus" panose="03070502060502030205" pitchFamily="66" charset="0"/>
              </a:rPr>
              <a:t>Entité</a:t>
            </a:r>
            <a:endParaRPr lang="fr-FR" altLang="fr-FR" sz="3200" b="1" dirty="0">
              <a:solidFill>
                <a:schemeClr val="accent1">
                  <a:lumMod val="75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084" name="ZoneTexte 12">
            <a:extLst>
              <a:ext uri="{FF2B5EF4-FFF2-40B4-BE49-F238E27FC236}">
                <a16:creationId xmlns:a16="http://schemas.microsoft.com/office/drawing/2014/main" id="{944A48B3-C1FA-4D03-BE5D-B8DE492B6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346" y="52646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800" b="1" dirty="0">
                <a:solidFill>
                  <a:srgbClr val="3E2900"/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SOCIETE </a:t>
            </a:r>
            <a:r>
              <a:rPr lang="fr-FR" altLang="fr-FR" sz="3200" b="1" dirty="0">
                <a:solidFill>
                  <a:schemeClr val="accent1">
                    <a:lumMod val="75000"/>
                  </a:schemeClr>
                </a:solidFill>
                <a:latin typeface="Papyrus" panose="03070502060502030205" pitchFamily="66" charset="0"/>
              </a:rPr>
              <a:t>CHIMIQUE</a:t>
            </a:r>
            <a:r>
              <a:rPr lang="fr-FR" altLang="fr-FR" sz="2800" b="1" dirty="0">
                <a:solidFill>
                  <a:srgbClr val="3E2900"/>
                </a:solidFill>
                <a:latin typeface="Papyrus" panose="03070502060502030205" pitchFamily="66" charset="0"/>
                <a:cs typeface="Arial" panose="020B0604020202020204" pitchFamily="34" charset="0"/>
              </a:rPr>
              <a:t> DE FRANCE</a:t>
            </a: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F339B5B2-96FB-4CAF-98E1-B35F61E5B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21455" y="-1315"/>
            <a:ext cx="2873829" cy="2873829"/>
          </a:xfrm>
          <a:prstGeom prst="rect">
            <a:avLst/>
          </a:prstGeom>
        </p:spPr>
      </p:pic>
      <p:pic>
        <p:nvPicPr>
          <p:cNvPr id="16" name="Image 15" descr="coin-diplome-bleu_ht-gauche.jpg">
            <a:extLst>
              <a:ext uri="{FF2B5EF4-FFF2-40B4-BE49-F238E27FC236}">
                <a16:creationId xmlns:a16="http://schemas.microsoft.com/office/drawing/2014/main" id="{5762AEA6-AF3C-4A48-9395-ADCFC688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942256" y="4523147"/>
            <a:ext cx="1752181" cy="1752181"/>
          </a:xfrm>
          <a:prstGeom prst="rect">
            <a:avLst/>
          </a:prstGeom>
        </p:spPr>
      </p:pic>
      <p:pic>
        <p:nvPicPr>
          <p:cNvPr id="17" name="Image 16" descr="coin-diplome-bleu_ht-gauche.jpg">
            <a:extLst>
              <a:ext uri="{FF2B5EF4-FFF2-40B4-BE49-F238E27FC236}">
                <a16:creationId xmlns:a16="http://schemas.microsoft.com/office/drawing/2014/main" id="{AC62C49B-8267-4007-832C-73E9972EE2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559943" y="4523147"/>
            <a:ext cx="1752181" cy="175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711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29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Monotype Corsiva</vt:lpstr>
      <vt:lpstr>Papyrus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BOURGIS</dc:creator>
  <cp:lastModifiedBy>Florence ISNARD</cp:lastModifiedBy>
  <cp:revision>40</cp:revision>
  <cp:lastPrinted>2021-09-24T13:55:25Z</cp:lastPrinted>
  <dcterms:created xsi:type="dcterms:W3CDTF">2021-09-20T09:57:20Z</dcterms:created>
  <dcterms:modified xsi:type="dcterms:W3CDTF">2022-12-17T09:51:20Z</dcterms:modified>
</cp:coreProperties>
</file>